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  <a:srgbClr val="FF3399"/>
    <a:srgbClr val="66FFFF"/>
    <a:srgbClr val="00FF00"/>
    <a:srgbClr val="CC00FF"/>
    <a:srgbClr val="CC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73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B2AABD-9830-443B-8A9C-51297457E228}" type="datetimeFigureOut">
              <a:rPr lang="en-US" smtClean="0"/>
              <a:pPr/>
              <a:t>5/8/2009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4C866F-A3C7-43BA-BDC8-7AB994B60AE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4C866F-A3C7-43BA-BDC8-7AB994B60AEC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4C866F-A3C7-43BA-BDC8-7AB994B60AEC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5A1D9-2795-4524-824A-DDD0AE7A795E}" type="datetimeFigureOut">
              <a:rPr lang="en-US" smtClean="0"/>
              <a:pPr/>
              <a:t>5/8/2009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F206B-B615-4F1B-A5B0-B4CA45F2221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5A1D9-2795-4524-824A-DDD0AE7A795E}" type="datetimeFigureOut">
              <a:rPr lang="en-US" smtClean="0"/>
              <a:pPr/>
              <a:t>5/8/2009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F206B-B615-4F1B-A5B0-B4CA45F2221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5A1D9-2795-4524-824A-DDD0AE7A795E}" type="datetimeFigureOut">
              <a:rPr lang="en-US" smtClean="0"/>
              <a:pPr/>
              <a:t>5/8/2009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F206B-B615-4F1B-A5B0-B4CA45F2221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5A1D9-2795-4524-824A-DDD0AE7A795E}" type="datetimeFigureOut">
              <a:rPr lang="en-US" smtClean="0"/>
              <a:pPr/>
              <a:t>5/8/2009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F206B-B615-4F1B-A5B0-B4CA45F2221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5A1D9-2795-4524-824A-DDD0AE7A795E}" type="datetimeFigureOut">
              <a:rPr lang="en-US" smtClean="0"/>
              <a:pPr/>
              <a:t>5/8/2009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F206B-B615-4F1B-A5B0-B4CA45F2221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5A1D9-2795-4524-824A-DDD0AE7A795E}" type="datetimeFigureOut">
              <a:rPr lang="en-US" smtClean="0"/>
              <a:pPr/>
              <a:t>5/8/2009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F206B-B615-4F1B-A5B0-B4CA45F2221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5A1D9-2795-4524-824A-DDD0AE7A795E}" type="datetimeFigureOut">
              <a:rPr lang="en-US" smtClean="0"/>
              <a:pPr/>
              <a:t>5/8/2009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F206B-B615-4F1B-A5B0-B4CA45F2221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5A1D9-2795-4524-824A-DDD0AE7A795E}" type="datetimeFigureOut">
              <a:rPr lang="en-US" smtClean="0"/>
              <a:pPr/>
              <a:t>5/8/2009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F206B-B615-4F1B-A5B0-B4CA45F2221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5A1D9-2795-4524-824A-DDD0AE7A795E}" type="datetimeFigureOut">
              <a:rPr lang="en-US" smtClean="0"/>
              <a:pPr/>
              <a:t>5/8/2009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F206B-B615-4F1B-A5B0-B4CA45F2221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5A1D9-2795-4524-824A-DDD0AE7A795E}" type="datetimeFigureOut">
              <a:rPr lang="en-US" smtClean="0"/>
              <a:pPr/>
              <a:t>5/8/2009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F206B-B615-4F1B-A5B0-B4CA45F2221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5A1D9-2795-4524-824A-DDD0AE7A795E}" type="datetimeFigureOut">
              <a:rPr lang="en-US" smtClean="0"/>
              <a:pPr/>
              <a:t>5/8/2009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F206B-B615-4F1B-A5B0-B4CA45F2221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5A1D9-2795-4524-824A-DDD0AE7A795E}" type="datetimeFigureOut">
              <a:rPr lang="en-US" smtClean="0"/>
              <a:pPr/>
              <a:t>5/8/2009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7F206B-B615-4F1B-A5B0-B4CA45F2221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" y="990601"/>
            <a:ext cx="8952846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This presentation was created</a:t>
            </a:r>
          </a:p>
          <a:p>
            <a:pPr algn="ctr"/>
            <a:r>
              <a:rPr lang="en-US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under the fair use exemption of the </a:t>
            </a:r>
          </a:p>
          <a:p>
            <a:pPr algn="ctr"/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U.S. Copyright law.  Educational fair use</a:t>
            </a:r>
          </a:p>
          <a:p>
            <a:pPr algn="ctr"/>
            <a:r>
              <a:rPr lang="en-US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guidelines  were followed, and further</a:t>
            </a:r>
          </a:p>
          <a:p>
            <a:pPr algn="ctr"/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use is restricted.</a:t>
            </a:r>
            <a:endParaRPr lang="en-US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"/>
            <a:ext cx="9144000" cy="57554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Websites:</a:t>
            </a:r>
          </a:p>
          <a:p>
            <a:pPr algn="ctr"/>
            <a:r>
              <a:rPr lang="en-US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Wikipedia.com/</a:t>
            </a:r>
            <a:r>
              <a:rPr lang="en-US" sz="4400" b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leonardodavinci</a:t>
            </a:r>
            <a:endParaRPr lang="en-US" sz="4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Google.com</a:t>
            </a:r>
          </a:p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Discoverychannel.com</a:t>
            </a:r>
          </a:p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Adherents.com/people/pd/</a:t>
            </a:r>
          </a:p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Leonardo_DaVinci.html</a:t>
            </a:r>
          </a:p>
          <a:p>
            <a:pPr algn="ctr"/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050" name="Picture 2" descr="C:\Program Files\MicrosoftOffice\MEDIA\CAGCAT10\j0205582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2400" y="5227625"/>
            <a:ext cx="1776679" cy="163037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1" y="838201"/>
            <a:ext cx="4876799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lgerian" pitchFamily="82" charset="0"/>
              </a:rPr>
              <a:t>LEONARD </a:t>
            </a:r>
          </a:p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lgerian" pitchFamily="82" charset="0"/>
              </a:rPr>
              <a:t>Da</a:t>
            </a:r>
          </a:p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lgerian" pitchFamily="82" charset="0"/>
              </a:rPr>
              <a:t>Vinci  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lgerian" pitchFamily="82" charset="0"/>
            </a:endParaRPr>
          </a:p>
        </p:txBody>
      </p:sp>
      <p:pic>
        <p:nvPicPr>
          <p:cNvPr id="1026" name="Picture 2" descr="C:\Documents and Settings\14dbohbot\Local Settings\Temporary Internet Files\Content.IE5\P9KPR0HK\MCj043362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9000" y="0"/>
            <a:ext cx="1905000" cy="1827886"/>
          </a:xfrm>
          <a:prstGeom prst="rect">
            <a:avLst/>
          </a:prstGeom>
          <a:noFill/>
        </p:spPr>
      </p:pic>
      <p:pic>
        <p:nvPicPr>
          <p:cNvPr id="1028" name="Picture 4" descr="C:\Documents and Settings\14dbohbot\Local Settings\Temporary Internet Files\Content.IE5\OQOCL8EX\MCj0353607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3420701"/>
            <a:ext cx="2862404" cy="3437299"/>
          </a:xfrm>
          <a:prstGeom prst="rect">
            <a:avLst/>
          </a:prstGeom>
          <a:noFill/>
        </p:spPr>
      </p:pic>
      <p:pic>
        <p:nvPicPr>
          <p:cNvPr id="1029" name="Picture 5" descr="C:\Documents and Settings\14dbohbot\Local Settings\Temporary Internet Files\Content.IE5\OQOCL8EX\MCj0379069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033772"/>
            <a:ext cx="1248156" cy="182422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100"/>
                            </p:stCondLst>
                            <p:childTnLst>
                              <p:par>
                                <p:cTn id="19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200"/>
                            </p:stCondLst>
                            <p:childTnLst>
                              <p:par>
                                <p:cTn id="2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2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" y="0"/>
            <a:ext cx="9143999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Born: April 15, 1452</a:t>
            </a:r>
          </a:p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Death: May 2, 1519</a:t>
            </a:r>
          </a:p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Birth Place: Florence</a:t>
            </a:r>
          </a:p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Death Place: Clos</a:t>
            </a:r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Lucice, France</a:t>
            </a:r>
          </a:p>
          <a:p>
            <a:pPr algn="ctr"/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050" name="Picture 2" descr="C:\Documents and Settings\14dbohbot\Local Settings\Temporary Internet Files\Content.IE5\YYDQGN9T\MCj0233979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4419600"/>
            <a:ext cx="2566657" cy="193744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0066">
            <a:alpha val="7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3999" cy="67403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His was important</a:t>
            </a:r>
          </a:p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Because…..</a:t>
            </a:r>
          </a:p>
          <a:p>
            <a:pPr algn="ctr">
              <a:buFont typeface="Arial" charset="0"/>
              <a:buChar char="•"/>
            </a:pP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He  learned Italian while in Italy.</a:t>
            </a:r>
          </a:p>
          <a:p>
            <a:pPr algn="ctr">
              <a:buFont typeface="Arial" charset="0"/>
              <a:buChar char="•"/>
            </a:pP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He was important in Renaissance.</a:t>
            </a:r>
          </a:p>
          <a:p>
            <a:pPr algn="ctr">
              <a:buFont typeface="Arial" charset="0"/>
              <a:buChar char="•"/>
            </a:pP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He made 3-D art new to people.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" y="0"/>
            <a:ext cx="9143999" cy="59093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He Created…….</a:t>
            </a:r>
          </a:p>
          <a:p>
            <a:pPr algn="ctr">
              <a:buFont typeface="Arial" charset="0"/>
              <a:buChar char="•"/>
            </a:pP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Mona Lisa</a:t>
            </a:r>
          </a:p>
          <a:p>
            <a:pPr algn="ctr">
              <a:buFont typeface="Arial" charset="0"/>
              <a:buChar char="•"/>
            </a:pP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The Last Supper</a:t>
            </a:r>
          </a:p>
          <a:p>
            <a:pPr algn="ctr">
              <a:buFont typeface="Arial" charset="0"/>
              <a:buChar char="•"/>
            </a:pP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Madonna of the Rock</a:t>
            </a:r>
          </a:p>
          <a:p>
            <a:pPr algn="ctr">
              <a:buFont typeface="Arial" charset="0"/>
              <a:buChar char="•"/>
            </a:pP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The Virgin of Rocks</a:t>
            </a:r>
          </a:p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and more </a:t>
            </a:r>
          </a:p>
          <a:p>
            <a:pPr algn="ctr">
              <a:buFont typeface="Arial" charset="0"/>
              <a:buChar char="•"/>
            </a:pPr>
            <a:endParaRPr lang="en-US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pic>
        <p:nvPicPr>
          <p:cNvPr id="1026" name="Picture 2" descr="C:\Documents and Settings\14dbohbot\Local Settings\Temporary Internet Files\Content.IE5\EHC3EBAV\MCj0233979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4920558"/>
            <a:ext cx="2566657" cy="1937442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00FF">
            <a:alpha val="9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066799" y="0"/>
            <a:ext cx="11314168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  <a:latin typeface="Bradley Hand ITC" pitchFamily="66" charset="0"/>
              </a:rPr>
              <a:t>Other Facts  that are neat…</a:t>
            </a:r>
          </a:p>
          <a:p>
            <a:pPr algn="ctr">
              <a:buFont typeface="Wingdings"/>
              <a:buChar char="Ø"/>
            </a:pPr>
            <a:r>
              <a:rPr lang="en-US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Bradley Hand ITC" pitchFamily="66" charset="0"/>
              </a:rPr>
              <a:t>He also made books.</a:t>
            </a:r>
          </a:p>
          <a:p>
            <a:pPr algn="ctr">
              <a:buFont typeface="Wingdings"/>
              <a:buChar char="Ø"/>
            </a:pPr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  <a:latin typeface="Bradley Hand ITC" pitchFamily="66" charset="0"/>
              </a:rPr>
              <a:t>He didn’t hav</a:t>
            </a:r>
            <a:r>
              <a:rPr lang="en-US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Bradley Hand ITC" pitchFamily="66" charset="0"/>
              </a:rPr>
              <a:t>e  siblings his.</a:t>
            </a:r>
          </a:p>
          <a:p>
            <a:pPr algn="ctr">
              <a:buFont typeface="Wingdings"/>
              <a:buChar char="Ø"/>
            </a:pPr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  <a:latin typeface="Bradley Hand ITC" pitchFamily="66" charset="0"/>
              </a:rPr>
              <a:t>Father couldn’t have kids.</a:t>
            </a:r>
          </a:p>
          <a:p>
            <a:pPr algn="ctr">
              <a:buFont typeface="Wingdings"/>
              <a:buChar char="Ø"/>
            </a:pPr>
            <a:r>
              <a:rPr lang="en-US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Bradley Hand ITC" pitchFamily="66" charset="0"/>
              </a:rPr>
              <a:t>He was Catholic.</a:t>
            </a:r>
            <a:endParaRPr lang="en-U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effectLst/>
              <a:latin typeface="Bradley Hand ITC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14dbohbot\Local Settings\Temporary Internet Files\Content.IE5\0ZQD2D4T\MCj0353607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1596" y="533400"/>
            <a:ext cx="2862404" cy="3437299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1371601" y="3276599"/>
            <a:ext cx="541019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He married </a:t>
            </a:r>
          </a:p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Isabella of Aragon 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" y="0"/>
            <a:ext cx="9144001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3"/>
                </a:solidFill>
                <a:effectLst/>
              </a:rPr>
              <a:t>His mother was Caterina</a:t>
            </a:r>
          </a:p>
          <a:p>
            <a:pPr algn="ctr"/>
            <a:r>
              <a:rPr lang="en-US" sz="5400" b="1" dirty="0" smtClean="0">
                <a:ln/>
                <a:solidFill>
                  <a:schemeClr val="accent3"/>
                </a:solidFill>
              </a:rPr>
              <a:t>His father was Piero Da Vinci</a:t>
            </a:r>
          </a:p>
          <a:p>
            <a:pPr algn="ctr"/>
            <a:r>
              <a:rPr lang="en-US" sz="5400" b="1" dirty="0" smtClean="0">
                <a:ln/>
                <a:solidFill>
                  <a:schemeClr val="accent3"/>
                </a:solidFill>
              </a:rPr>
              <a:t>He worked in Rome and Venice </a:t>
            </a:r>
          </a:p>
          <a:p>
            <a:pPr algn="ctr"/>
            <a:r>
              <a:rPr lang="en-US" sz="5400" b="1" dirty="0" smtClean="0">
                <a:ln/>
                <a:solidFill>
                  <a:schemeClr val="accent3"/>
                </a:solidFill>
              </a:rPr>
              <a:t>There are many clues in </a:t>
            </a:r>
          </a:p>
          <a:p>
            <a:pPr algn="ctr"/>
            <a:r>
              <a:rPr lang="en-US" sz="5400" b="1" dirty="0" smtClean="0">
                <a:ln/>
                <a:solidFill>
                  <a:schemeClr val="accent3"/>
                </a:solidFill>
              </a:rPr>
              <a:t>His paintings. 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3074" name="Picture 2" descr="C:\Documents and Settings\14dbohbot\Local Settings\Temporary Internet Files\Content.IE5\QTSJOX2T\MPj0431037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191000"/>
            <a:ext cx="9144000" cy="26670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0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3399">
            <a:alpha val="9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" y="2967335"/>
            <a:ext cx="914400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He was not just an artist</a:t>
            </a:r>
          </a:p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He also was a …..</a:t>
            </a:r>
          </a:p>
          <a:p>
            <a:pPr algn="ctr">
              <a:buFont typeface="Arial" charset="0"/>
              <a:buChar char="•"/>
            </a:pP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Inventor</a:t>
            </a:r>
          </a:p>
          <a:p>
            <a:pPr algn="ctr">
              <a:buFont typeface="Arial" charset="0"/>
              <a:buChar char="•"/>
            </a:pP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Scientist </a:t>
            </a:r>
          </a:p>
        </p:txBody>
      </p:sp>
      <p:pic>
        <p:nvPicPr>
          <p:cNvPr id="1026" name="Picture 2" descr="C:\Documents and Settings\14dbohbot\Local Settings\Temporary Internet Files\Content.IE5\4BMXSXEJ\MCj0303725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8255" y="533400"/>
            <a:ext cx="1615745" cy="1804111"/>
          </a:xfrm>
          <a:prstGeom prst="rect">
            <a:avLst/>
          </a:prstGeom>
          <a:noFill/>
        </p:spPr>
      </p:pic>
      <p:pic>
        <p:nvPicPr>
          <p:cNvPr id="1027" name="Picture 3" descr="C:\Documents and Settings\14dbohbot\Local Settings\Temporary Internet Files\Content.IE5\EJ67WT4F\MCj0198068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334000"/>
            <a:ext cx="1981200" cy="152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178</Words>
  <Application>Microsoft Office PowerPoint</Application>
  <PresentationFormat>On-screen Show (4:3)</PresentationFormat>
  <Paragraphs>47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Underwood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14</cp:revision>
  <dcterms:created xsi:type="dcterms:W3CDTF">2009-05-01T19:55:58Z</dcterms:created>
  <dcterms:modified xsi:type="dcterms:W3CDTF">2009-05-08T20:17:05Z</dcterms:modified>
</cp:coreProperties>
</file>